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7"/>
  </p:notesMasterIdLst>
  <p:handoutMasterIdLst>
    <p:handoutMasterId r:id="rId58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94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801" r:id="rId37"/>
    <p:sldId id="800" r:id="rId38"/>
    <p:sldId id="777" r:id="rId39"/>
    <p:sldId id="778" r:id="rId40"/>
    <p:sldId id="779" r:id="rId41"/>
    <p:sldId id="780" r:id="rId42"/>
    <p:sldId id="781" r:id="rId43"/>
    <p:sldId id="782" r:id="rId44"/>
    <p:sldId id="784" r:id="rId45"/>
    <p:sldId id="786" r:id="rId46"/>
    <p:sldId id="787" r:id="rId47"/>
    <p:sldId id="788" r:id="rId48"/>
    <p:sldId id="793" r:id="rId49"/>
    <p:sldId id="795" r:id="rId50"/>
    <p:sldId id="789" r:id="rId51"/>
    <p:sldId id="790" r:id="rId52"/>
    <p:sldId id="796" r:id="rId53"/>
    <p:sldId id="792" r:id="rId54"/>
    <p:sldId id="783" r:id="rId55"/>
    <p:sldId id="785" r:id="rId56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94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777"/>
            <p14:sldId id="778"/>
            <p14:sldId id="779"/>
            <p14:sldId id="780"/>
            <p14:sldId id="781"/>
            <p14:sldId id="782"/>
            <p14:sldId id="784"/>
            <p14:sldId id="786"/>
            <p14:sldId id="787"/>
            <p14:sldId id="788"/>
            <p14:sldId id="793"/>
            <p14:sldId id="795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32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4" d="100"/>
          <a:sy n="44" d="100"/>
        </p:scale>
        <p:origin x="557" y="82"/>
      </p:cViewPr>
      <p:guideLst>
        <p:guide orient="horz" pos="3231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Практичность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понять 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Программирование –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наших курсах по </a:t>
            </a:r>
            <a:r>
              <a:rPr lang="en-US" dirty="0" smtClean="0"/>
              <a:t>C++ </a:t>
            </a:r>
            <a:r>
              <a:rPr lang="ru-RU" dirty="0" smtClean="0"/>
              <a:t>очень много задач:</a:t>
            </a:r>
          </a:p>
          <a:p>
            <a:pPr lvl="2"/>
            <a:r>
              <a:rPr lang="ru-RU" dirty="0" smtClean="0"/>
              <a:t>Белый пояс — 48 задач</a:t>
            </a:r>
          </a:p>
          <a:p>
            <a:pPr lvl="2"/>
            <a:r>
              <a:rPr lang="ru-RU" dirty="0" smtClean="0"/>
              <a:t>Жёлтый пояс — 33 задачи</a:t>
            </a:r>
          </a:p>
          <a:p>
            <a:pPr lvl="2"/>
            <a:r>
              <a:rPr lang="ru-RU" dirty="0" smtClean="0"/>
              <a:t>Красный пояс — 35 задач</a:t>
            </a:r>
          </a:p>
          <a:p>
            <a:pPr lvl="2"/>
            <a:r>
              <a:rPr lang="ru-RU" dirty="0" smtClean="0"/>
              <a:t>Каждый курс заканчивается большим курсовым проектом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Практичность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25538" y="3048000"/>
            <a:ext cx="22148800" cy="941832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56650" y="5425440"/>
            <a:ext cx="4391660" cy="1741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Юнит-тестирование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946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idx="13"/>
          </p:nvPr>
        </p:nvSpPr>
        <p:spPr>
          <a:solidFill>
            <a:schemeClr val="bg1"/>
          </a:solidFill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#</a:t>
            </a:r>
            <a:r>
              <a:rPr lang="ru-RU" altLang="ru-RU" dirty="0" err="1">
                <a:solidFill>
                  <a:srgbClr val="808000"/>
                </a:solidFill>
                <a:latin typeface="Consolas" panose="020B0609020204030204" pitchFamily="49" charset="0"/>
              </a:rPr>
              <a:t>include</a:t>
            </a:r>
            <a:r>
              <a:rPr lang="ru-RU" altLang="ru-RU" dirty="0">
                <a:solidFill>
                  <a:srgbClr val="808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test_runner.h</a:t>
            </a:r>
            <a: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ru-RU" altLang="ru-RU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en-US" altLang="ru-RU" b="1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template</a:t>
            </a:r>
            <a:r>
              <a:rPr lang="ru-RU" altLang="ru-RU" dirty="0" smtClean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typename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T&gt;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&lt;T&gt;&amp;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T&amp;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border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>// реализуйте шаблон </a:t>
            </a:r>
            <a:r>
              <a:rPr lang="ru-RU" altLang="ru-RU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ru-RU" altLang="ru-RU" i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set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7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8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AssertEqual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FindGreaterElements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elements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5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TestRunner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tr.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RunTest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dirty="0" err="1">
                <a:solidFill>
                  <a:srgbClr val="3878BE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 err="1">
                <a:solidFill>
                  <a:srgbClr val="FFAA00"/>
                </a:solidFill>
                <a:latin typeface="Consolas" panose="020B0609020204030204" pitchFamily="49" charset="0"/>
              </a:rPr>
              <a:t>TestInt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"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6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Выдаём заготовки решений с юнит-тестами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 на практике: </a:t>
            </a:r>
            <a:r>
              <a:rPr lang="ru-RU" dirty="0" err="1" smtClean="0"/>
              <a:t>найм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Программирование — это навык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При найме надо проверять, насколько хорошо кандидат пишет код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3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значат все эти параметры?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1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pic>
        <p:nvPicPr>
          <p:cNvPr id="3" name="1_1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9900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pic>
        <p:nvPicPr>
          <p:cNvPr id="7" name="Shishkov01@170419_fa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ru-RU" dirty="0" smtClean="0"/>
              <a:t> </a:t>
            </a:r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60389</TotalTime>
  <Words>1668</Words>
  <Application>Microsoft Office PowerPoint</Application>
  <PresentationFormat>Произвольный</PresentationFormat>
  <Paragraphs>487</Paragraphs>
  <Slides>54</Slides>
  <Notes>3</Notes>
  <HiddenSlides>4</HiddenSlides>
  <MMClips>3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54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Code review. Вариант 1</vt:lpstr>
      <vt:lpstr>Code review. Вариант 2</vt:lpstr>
      <vt:lpstr>Забрать с собой</vt:lpstr>
      <vt:lpstr>Практичность</vt:lpstr>
      <vt:lpstr>Практичность</vt:lpstr>
      <vt:lpstr>Практичность</vt:lpstr>
      <vt:lpstr>Выдаём заготовки решений с юнит-тестами</vt:lpstr>
      <vt:lpstr>Применение  на практике: найм</vt:lpstr>
      <vt:lpstr>Наглядность</vt:lpstr>
      <vt:lpstr>Любая фраза — это лишь вершина айсберга</vt:lpstr>
      <vt:lpstr>Hello, world. Вариант 1</vt:lpstr>
      <vt:lpstr>Hello, world. Вариант 2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1433</cp:revision>
  <dcterms:created xsi:type="dcterms:W3CDTF">2014-09-09T08:22:07Z</dcterms:created>
  <dcterms:modified xsi:type="dcterms:W3CDTF">2018-04-14T09:59:04Z</dcterms:modified>
  <cp:category>presentation technology</cp:category>
</cp:coreProperties>
</file>